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3B48-1B2E-4CCC-937C-B827377DE5B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0E2EA62-90BD-4908-87A5-A0290F005D2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3B48-1B2E-4CCC-937C-B827377DE5B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EA62-90BD-4908-87A5-A0290F005D2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0E2EA62-90BD-4908-87A5-A0290F005D2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3B48-1B2E-4CCC-937C-B827377DE5B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3B48-1B2E-4CCC-937C-B827377DE5B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0E2EA62-90BD-4908-87A5-A0290F005D2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3B48-1B2E-4CCC-937C-B827377DE5B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0E2EA62-90BD-4908-87A5-A0290F005D2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ED53B48-1B2E-4CCC-937C-B827377DE5B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2EA62-90BD-4908-87A5-A0290F005D2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3B48-1B2E-4CCC-937C-B827377DE5B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0E2EA62-90BD-4908-87A5-A0290F005D2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3B48-1B2E-4CCC-937C-B827377DE5B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0E2EA62-90BD-4908-87A5-A0290F005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3B48-1B2E-4CCC-937C-B827377DE5B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0E2EA62-90BD-4908-87A5-A0290F005D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0E2EA62-90BD-4908-87A5-A0290F005D2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3B48-1B2E-4CCC-937C-B827377DE5B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0E2EA62-90BD-4908-87A5-A0290F005D2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ED53B48-1B2E-4CCC-937C-B827377DE5B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ED53B48-1B2E-4CCC-937C-B827377DE5B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0E2EA62-90BD-4908-87A5-A0290F005D2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dreads.com/author/show/5545.Abraham_Joshua_Heschel" TargetMode="External"/><Relationship Id="rId2" Type="http://schemas.openxmlformats.org/officeDocument/2006/relationships/hyperlink" Target="http://www.goodreads.com/quotes/tag/discipline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Room 12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Attendance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Participation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Projects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Quizzes/exams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Class rules and Regulations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807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ATTENDANCE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Every student is required to go to school early or on time.</a:t>
            </a:r>
          </a:p>
          <a:p>
            <a:r>
              <a:rPr lang="en-US" dirty="0" smtClean="0"/>
              <a:t>They should avoid having 10 or more absences.</a:t>
            </a:r>
          </a:p>
          <a:p>
            <a:r>
              <a:rPr lang="en-US" dirty="0" smtClean="0"/>
              <a:t>If a student is not wearing his/her complete uniform, he/she is marked absent.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6552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Students are expected to join in class discussion.</a:t>
            </a:r>
          </a:p>
          <a:p>
            <a:r>
              <a:rPr lang="en-US" dirty="0" smtClean="0"/>
              <a:t>They should raise their right hand when they have an answer.</a:t>
            </a:r>
          </a:p>
          <a:p>
            <a:r>
              <a:rPr lang="en-US" dirty="0" smtClean="0"/>
              <a:t>They should cooperate and listen to the teacher.</a:t>
            </a:r>
          </a:p>
          <a:p>
            <a:r>
              <a:rPr lang="en-US" dirty="0" smtClean="0"/>
              <a:t>Everyone should be respected.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803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0"/>
            <a:ext cx="8503920" cy="4572000"/>
          </a:xfrm>
        </p:spPr>
        <p:txBody>
          <a:bodyPr/>
          <a:lstStyle/>
          <a:p>
            <a:r>
              <a:rPr lang="en-US" dirty="0" smtClean="0"/>
              <a:t>Projects should be submitted on or before deadline.</a:t>
            </a:r>
          </a:p>
          <a:p>
            <a:r>
              <a:rPr lang="en-US" dirty="0" smtClean="0"/>
              <a:t>Every project should not be expensive.</a:t>
            </a:r>
          </a:p>
          <a:p>
            <a:r>
              <a:rPr lang="en-US" dirty="0" smtClean="0"/>
              <a:t>Everyone is expected to be resourceful as well.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323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QUIZZES/EXAMS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Quizzes are announced but mostly given in surprise</a:t>
            </a:r>
          </a:p>
          <a:p>
            <a:r>
              <a:rPr lang="en-US" dirty="0" smtClean="0"/>
              <a:t>Students are expected to study even one is not told to do so.</a:t>
            </a:r>
          </a:p>
          <a:p>
            <a:r>
              <a:rPr lang="en-US" dirty="0" smtClean="0"/>
              <a:t>No cheating!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924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http://www.goodreads.com/quotes/tag/discipline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“Self-respect is the root of discipline: The sense of dignity grows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with the ability to say no to oneself.” 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― </a:t>
            </a:r>
            <a:r>
              <a:rPr lang="en-US" sz="2800" dirty="0">
                <a:hlinkClick r:id="rId3"/>
              </a:rPr>
              <a:t>Abraham Joshua Heschel</a:t>
            </a:r>
            <a:endParaRPr lang="en-US" sz="2800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5" r="46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9163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</TotalTime>
  <Words>152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Class rules and Regulations</vt:lpstr>
      <vt:lpstr>ATTENDANCE</vt:lpstr>
      <vt:lpstr>PARTICIPATION</vt:lpstr>
      <vt:lpstr>PROJECTS</vt:lpstr>
      <vt:lpstr>QUIZZES/EXAMS</vt:lpstr>
      <vt:lpstr>http://www.goodreads.com/quotes/tag/discipline</vt:lpstr>
    </vt:vector>
  </TitlesOfParts>
  <Company>ADDU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</cp:revision>
  <dcterms:created xsi:type="dcterms:W3CDTF">2012-10-01T08:08:50Z</dcterms:created>
  <dcterms:modified xsi:type="dcterms:W3CDTF">2012-10-01T08:45:47Z</dcterms:modified>
</cp:coreProperties>
</file>